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0" r:id="rId9"/>
    <p:sldId id="265" r:id="rId10"/>
    <p:sldId id="262" r:id="rId11"/>
    <p:sldId id="272" r:id="rId12"/>
    <p:sldId id="277" r:id="rId13"/>
    <p:sldId id="267" r:id="rId14"/>
    <p:sldId id="274" r:id="rId15"/>
    <p:sldId id="271" r:id="rId16"/>
    <p:sldId id="280" r:id="rId17"/>
    <p:sldId id="281" r:id="rId18"/>
    <p:sldId id="286" r:id="rId19"/>
    <p:sldId id="282" r:id="rId20"/>
    <p:sldId id="284" r:id="rId21"/>
    <p:sldId id="275" r:id="rId22"/>
    <p:sldId id="285" r:id="rId23"/>
    <p:sldId id="28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9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7E67-4133-4218-932A-9D51A3EB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549A85-4D8C-49E6-9AEE-59C9A9EF8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73937-C19D-4EA4-950A-56637CB1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FC01C-E247-44D9-AD93-B0355E6D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44272-A395-402F-BE1F-008BBE42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9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F6E8D-5D3F-4620-BE85-67B12E5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1168-1ED1-46B0-804C-D111EA200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C1337-81A7-4C48-86BD-C6C83D48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39B03-3813-424B-B7FB-685E4DDB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E52D-BA85-43A3-9C56-872019FE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9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E16E8D-C15E-4987-84B1-C7B26C2DC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7B978A-CADC-4E51-BED4-6E49E449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E9F2F-9C56-40CD-A12C-0FA44F64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953B-34B2-4B8B-8D83-C7EEA2B3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20D79-067D-450B-988F-E42C2F19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9810A-A1E6-402F-B5B9-E14FA1F1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3599C-ACC7-45D5-A133-F70CD95D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9844A-07ED-44F8-A1C7-72E3C5E9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89F2B-D30F-45D3-8037-C237BBBE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48CD2-6608-4E16-B7A0-F4DB0F6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0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51179-C31D-4567-BA64-23072339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6C3A4-4AB1-446F-98B3-B9A76CA7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EF16A-5B4C-4CCF-8048-9A9AED7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67B4B-F1F4-4F3C-B6B3-783B34DB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2D607-156D-4002-9E40-674405C4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6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B08B9-1DA5-45FF-A365-37E1A806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86A9D-F5F3-4226-99DA-557AAC96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E98BE-3EEF-4BF4-B06E-E1C71363B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3B8A4F-BEE8-45A8-8966-D7178024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4EE6D-9638-4B09-9DF8-C6830666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B2324-CB02-4183-9B3E-CDE45F6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28476-29D3-464D-97C4-D37ECA9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A7329-8CDE-402E-B432-B0A4BB43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8612AE-C7A4-418E-9A23-A258322A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E2662E-04C8-4585-8FA6-5EBACEE37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CE09D0-E664-4E22-931D-7612A4B01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C6A83-8915-49C1-B498-2D1F4515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D3312-70E9-423A-8CBB-10F8868B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A51C0-5F94-49A9-A8EF-2F735029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7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03829-AA45-4841-B60E-589D45E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08B9F6-4E98-49DE-B2BA-B02558ACA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0D8B66-8470-4C8E-8696-A7BFB421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3E5899-DD25-4680-86AD-3FE027B5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0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809BE7-090B-4658-907A-A9B13519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E185E9-7D70-456D-B1A0-DECDD717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C7066-1604-4491-8D05-849D18C3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5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F7AE-F8C7-45BB-9BE5-DCB092F8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5419B-A8A3-44B6-AD9C-A6462603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BC0D4-23D7-46FC-A74A-BF635CA6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3D03D-BDD8-4355-BEFD-65617629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F8B61-3526-4303-9CB9-A98024A4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A7919-A626-434F-8A09-98610AD1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9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7DEBB-1066-4387-A920-BC465A4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6A63C4-0E4F-4DAA-88C9-B3942DE68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FD8096-50B5-4CB4-8E43-F1D77C5E5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A50BF-D046-41FE-B931-845B94CE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4D30CD-7991-4E4F-B712-5FB23DB9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C0C26-E7F4-4AD2-90FF-C8E16173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42D3AE-87CC-403F-9AC8-133D0B22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643E-ED7B-44D1-A12B-F4C435C9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ECE1D-0AA4-4963-AD37-3546FC233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AAA49-453F-4D42-AF79-FE3C64BD9B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32195-C2C3-4DAB-B59F-B7F4B1AA6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96515-8342-4109-ABB7-B4C02B9C1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4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B2D3-5BA5-4334-93A9-C5DA82756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28E234-0E2C-448C-88EA-CFB84B24F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CF885-47EC-42AD-B4A3-72C2F9922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9"/>
          <a:stretch/>
        </p:blipFill>
        <p:spPr>
          <a:xfrm>
            <a:off x="4167187" y="974627"/>
            <a:ext cx="3857625" cy="45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10515600" cy="3982940"/>
          </a:xfrm>
        </p:spPr>
        <p:txBody>
          <a:bodyPr/>
          <a:lstStyle/>
          <a:p>
            <a:r>
              <a:rPr lang="ko-KR" altLang="en-US" dirty="0"/>
              <a:t>시작 화면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대충 만들었어요</a:t>
            </a:r>
            <a:br>
              <a:rPr lang="en-US" altLang="ko-KR" sz="2400" dirty="0"/>
            </a:br>
            <a:r>
              <a:rPr lang="ko-KR" altLang="en-US" sz="2400" dirty="0"/>
              <a:t>디자인 작업 본격적으로 들어가면</a:t>
            </a:r>
            <a:br>
              <a:rPr lang="en-US" altLang="ko-KR" sz="2400" dirty="0"/>
            </a:br>
            <a:r>
              <a:rPr lang="ko-KR" altLang="en-US" sz="2400" dirty="0"/>
              <a:t>퀄리티 훨씬 좋아질 예정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BF4CB81-F4BD-4949-95E6-A7EB1D88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47" y="186706"/>
            <a:ext cx="6054336" cy="605433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시작 버튼</a:t>
            </a:r>
            <a:endParaRPr lang="en-US" altLang="ko-KR" sz="2800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저장</a:t>
            </a:r>
            <a:r>
              <a:rPr lang="en-US" altLang="ko-KR" sz="2800" dirty="0"/>
              <a:t>/</a:t>
            </a:r>
            <a:r>
              <a:rPr lang="ko-KR" altLang="en-US" sz="2800" dirty="0"/>
              <a:t>로드 버튼</a:t>
            </a:r>
            <a:endParaRPr lang="en-US" altLang="ko-KR" sz="2800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종료 버튼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6E87B-5DE0-46E5-8CD9-2944F56C6206}"/>
              </a:ext>
            </a:extLst>
          </p:cNvPr>
          <p:cNvSpPr txBox="1"/>
          <p:nvPr/>
        </p:nvSpPr>
        <p:spPr>
          <a:xfrm>
            <a:off x="5741437" y="6241042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가제임 이걸로 제목 확정한 거 아님</a:t>
            </a:r>
            <a:endParaRPr lang="en-US" altLang="ko-KR" dirty="0"/>
          </a:p>
          <a:p>
            <a:r>
              <a:rPr lang="ko-KR" altLang="en-US" dirty="0"/>
              <a:t>게임 제목 추천 받음 완전 대환영</a:t>
            </a:r>
          </a:p>
        </p:txBody>
      </p:sp>
    </p:spTree>
    <p:extLst>
      <p:ext uri="{BB962C8B-B14F-4D97-AF65-F5344CB8AC3E}">
        <p14:creationId xmlns:p14="http://schemas.microsoft.com/office/powerpoint/2010/main" val="81617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10515600" cy="3982940"/>
          </a:xfrm>
        </p:spPr>
        <p:txBody>
          <a:bodyPr/>
          <a:lstStyle/>
          <a:p>
            <a:r>
              <a:rPr lang="ko-KR" altLang="en-US" u="sng" dirty="0"/>
              <a:t>스토리 진행</a:t>
            </a:r>
            <a:r>
              <a:rPr lang="ko-KR" altLang="en-US" dirty="0"/>
              <a:t> 화면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대충 만들었어요</a:t>
            </a:r>
            <a:br>
              <a:rPr lang="en-US" altLang="ko-KR" sz="2400" dirty="0"/>
            </a:br>
            <a:r>
              <a:rPr lang="ko-KR" altLang="en-US" sz="2400" dirty="0"/>
              <a:t>디자인 작업 본격적으로 들어가면</a:t>
            </a:r>
            <a:br>
              <a:rPr lang="en-US" altLang="ko-KR" sz="2400" dirty="0"/>
            </a:br>
            <a:r>
              <a:rPr lang="ko-KR" altLang="en-US" sz="2400" dirty="0"/>
              <a:t>퀄리티 훨씬 좋아질 예정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선택지와 분기</a:t>
            </a:r>
            <a:endParaRPr lang="en-US" altLang="ko-KR" sz="28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F0728FB-E0CF-48A0-8EC3-AB49F113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27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90A8E-52EF-4C82-BB69-A86A6013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눈사람 주민 예시</a:t>
            </a:r>
            <a:br>
              <a:rPr lang="en-US" altLang="ko-KR" dirty="0"/>
            </a:br>
            <a:r>
              <a:rPr lang="ko-KR" altLang="en-US" sz="3200" dirty="0" err="1"/>
              <a:t>녹아있는</a:t>
            </a:r>
            <a:r>
              <a:rPr lang="ko-KR" altLang="en-US" sz="3200" dirty="0"/>
              <a:t> 눈사람 주민과의 대화 후</a:t>
            </a:r>
            <a:r>
              <a:rPr lang="en-US" altLang="ko-KR" sz="3200" dirty="0"/>
              <a:t>(</a:t>
            </a:r>
            <a:r>
              <a:rPr lang="ko-KR" altLang="en-US" sz="3200" dirty="0"/>
              <a:t>퀘스트 수락 후</a:t>
            </a:r>
            <a:r>
              <a:rPr lang="en-US" altLang="ko-KR" sz="3200" dirty="0"/>
              <a:t>)</a:t>
            </a:r>
            <a:br>
              <a:rPr lang="en-US" altLang="ko-KR" sz="3200" dirty="0"/>
            </a:br>
            <a:r>
              <a:rPr lang="ko-KR" altLang="en-US" sz="3200" dirty="0"/>
              <a:t>점프 스테이지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플랫포머</a:t>
            </a:r>
            <a:r>
              <a:rPr lang="en-US" altLang="ko-KR" sz="3200" dirty="0"/>
              <a:t>)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넘어감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0AF3A6-46F3-498B-8A71-3292B989BD94}"/>
              </a:ext>
            </a:extLst>
          </p:cNvPr>
          <p:cNvGrpSpPr/>
          <p:nvPr/>
        </p:nvGrpSpPr>
        <p:grpSpPr>
          <a:xfrm>
            <a:off x="1651247" y="4758431"/>
            <a:ext cx="4057095" cy="1189608"/>
            <a:chOff x="1651247" y="4758431"/>
            <a:chExt cx="4057095" cy="11896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AA2184B-B044-4602-ADFA-2EEDBF04A390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A300C1-CC51-4682-9360-A157F9943E0E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2DD893-5502-43F3-8FFC-C85F9A09FB63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6CBF467-C3C7-4D5F-94EF-8AF4C792033A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34FC493-422E-4947-A006-39C90EFF78B2}"/>
              </a:ext>
            </a:extLst>
          </p:cNvPr>
          <p:cNvSpPr/>
          <p:nvPr/>
        </p:nvSpPr>
        <p:spPr>
          <a:xfrm>
            <a:off x="3679794" y="2635518"/>
            <a:ext cx="7535169" cy="1586963"/>
          </a:xfrm>
          <a:prstGeom prst="wedgeRoundRectCallout">
            <a:avLst>
              <a:gd name="adj1" fmla="val -41666"/>
              <a:gd name="adj2" fmla="val 74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안녕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내 이름은 </a:t>
            </a:r>
            <a:r>
              <a:rPr lang="ko-KR" altLang="en-US" dirty="0" err="1">
                <a:solidFill>
                  <a:schemeClr val="tx1"/>
                </a:solidFill>
              </a:rPr>
              <a:t>꽃순이</a:t>
            </a:r>
            <a:r>
              <a:rPr lang="ko-KR" altLang="en-US" dirty="0">
                <a:solidFill>
                  <a:schemeClr val="tx1"/>
                </a:solidFill>
              </a:rPr>
              <a:t> 눈사람이야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나는 꽃을 좋아해서 항상 손에 들고 있었는데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내가 녹아버린 후로 꽃을 쥘 수 없게 되어서 </a:t>
            </a:r>
            <a:r>
              <a:rPr lang="ko-KR" altLang="en-US" dirty="0" err="1">
                <a:solidFill>
                  <a:schemeClr val="tx1"/>
                </a:solidFill>
              </a:rPr>
              <a:t>잃어버렸어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가는 길에 </a:t>
            </a:r>
            <a:r>
              <a:rPr lang="ko-KR" altLang="en-US" dirty="0">
                <a:solidFill>
                  <a:srgbClr val="FF0000"/>
                </a:solidFill>
              </a:rPr>
              <a:t>붉은색 꽃</a:t>
            </a:r>
            <a:r>
              <a:rPr lang="ko-KR" altLang="en-US" dirty="0">
                <a:solidFill>
                  <a:schemeClr val="tx1"/>
                </a:solidFill>
              </a:rPr>
              <a:t>이 보이면 </a:t>
            </a:r>
            <a:r>
              <a:rPr lang="ko-KR" altLang="en-US" dirty="0" err="1">
                <a:solidFill>
                  <a:schemeClr val="tx1"/>
                </a:solidFill>
              </a:rPr>
              <a:t>나한테</a:t>
            </a:r>
            <a:r>
              <a:rPr lang="ko-KR" altLang="en-US" dirty="0">
                <a:solidFill>
                  <a:schemeClr val="tx1"/>
                </a:solidFill>
              </a:rPr>
              <a:t> 가져와 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D12FF-A41E-41A1-9E87-FC319BAA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54" t="64207" r="2060" b="22394"/>
          <a:stretch/>
        </p:blipFill>
        <p:spPr>
          <a:xfrm>
            <a:off x="9199732" y="4403324"/>
            <a:ext cx="2015231" cy="9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8A3B6A-CC06-4C25-94FA-605580BB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3" y="603542"/>
            <a:ext cx="5650916" cy="56509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2" y="969814"/>
            <a:ext cx="10515600" cy="1909662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콘텐츠 진행 화면</a:t>
            </a:r>
            <a:br>
              <a:rPr lang="en-US" altLang="ko-KR" dirty="0"/>
            </a:br>
            <a:r>
              <a:rPr lang="ko-KR" altLang="en-US" sz="2400" dirty="0"/>
              <a:t>눈사람 </a:t>
            </a:r>
            <a:r>
              <a:rPr lang="en-US" altLang="ko-KR" sz="2400" dirty="0"/>
              <a:t>1</a:t>
            </a:r>
            <a:r>
              <a:rPr lang="ko-KR" altLang="en-US" sz="2400" dirty="0"/>
              <a:t>명 당 스테이지 </a:t>
            </a:r>
            <a:r>
              <a:rPr lang="en-US" altLang="ko-KR" sz="2400" dirty="0"/>
              <a:t>1</a:t>
            </a:r>
            <a:r>
              <a:rPr lang="ko-KR" altLang="en-US" sz="2400" dirty="0"/>
              <a:t>개</a:t>
            </a:r>
            <a:br>
              <a:rPr lang="en-US" altLang="ko-KR" sz="2400" dirty="0"/>
            </a:br>
            <a:r>
              <a:rPr lang="ko-KR" altLang="en-US" sz="2400" dirty="0" err="1"/>
              <a:t>퀘</a:t>
            </a:r>
            <a:r>
              <a:rPr lang="en-US" altLang="ko-KR" sz="2400" dirty="0"/>
              <a:t>1)</a:t>
            </a:r>
            <a:r>
              <a:rPr lang="ko-KR" altLang="en-US" sz="2400" dirty="0"/>
              <a:t>눈사람 주민이 요구한 아이템 </a:t>
            </a:r>
            <a:r>
              <a:rPr lang="ko-KR" altLang="en-US" sz="2400" dirty="0" err="1"/>
              <a:t>줍줍</a:t>
            </a:r>
            <a:br>
              <a:rPr lang="en-US" altLang="ko-KR" sz="2400" dirty="0"/>
            </a:br>
            <a:r>
              <a:rPr lang="ko-KR" altLang="en-US" sz="2400" dirty="0" err="1"/>
              <a:t>퀘</a:t>
            </a:r>
            <a:r>
              <a:rPr lang="en-US" altLang="ko-KR" sz="2400" dirty="0"/>
              <a:t>2)</a:t>
            </a:r>
            <a:r>
              <a:rPr lang="ko-KR" altLang="en-US" sz="2400" dirty="0"/>
              <a:t>장애물 피해서 도착 지점까지 가기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197312" y="2879476"/>
            <a:ext cx="10515600" cy="3374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맵 구성요소</a:t>
            </a:r>
            <a:r>
              <a:rPr lang="en-US" altLang="ko-KR" sz="2400" dirty="0"/>
              <a:t>(</a:t>
            </a:r>
            <a:r>
              <a:rPr lang="ko-KR" altLang="en-US" sz="2400" dirty="0"/>
              <a:t>배경</a:t>
            </a:r>
            <a:r>
              <a:rPr lang="en-US" altLang="ko-KR" sz="2400" dirty="0"/>
              <a:t>, </a:t>
            </a:r>
            <a:r>
              <a:rPr lang="ko-KR" altLang="en-US" sz="2400" dirty="0"/>
              <a:t>땅</a:t>
            </a:r>
            <a:r>
              <a:rPr lang="en-US" altLang="ko-KR" sz="2400" dirty="0"/>
              <a:t>, </a:t>
            </a:r>
            <a:r>
              <a:rPr lang="ko-KR" altLang="en-US" sz="2400" dirty="0"/>
              <a:t>도착 지점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움직이고 점프하는 주인공</a:t>
            </a:r>
            <a:endParaRPr lang="en-US" altLang="ko-KR" sz="24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맵 내 각종 장애물</a:t>
            </a:r>
            <a:endParaRPr lang="en-US" altLang="ko-KR" sz="24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아이템 획득 기능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아이템 유무가 스테이지 클리어 조건분기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ko-KR" altLang="en-US" sz="2400" dirty="0"/>
              <a:t>여러분의 기발한 아이디어</a:t>
            </a:r>
            <a:endParaRPr lang="en-US" altLang="ko-KR" sz="2400" dirty="0"/>
          </a:p>
        </p:txBody>
      </p:sp>
      <p:pic>
        <p:nvPicPr>
          <p:cNvPr id="1026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A9622F25-F592-468E-B865-B1379BD8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25" y="3937275"/>
            <a:ext cx="425713" cy="4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D73CA37-CD79-4148-BCEA-64B914DEF8D3}"/>
              </a:ext>
            </a:extLst>
          </p:cNvPr>
          <p:cNvGrpSpPr/>
          <p:nvPr/>
        </p:nvGrpSpPr>
        <p:grpSpPr>
          <a:xfrm>
            <a:off x="11031475" y="4426876"/>
            <a:ext cx="829093" cy="243104"/>
            <a:chOff x="1651247" y="4758431"/>
            <a:chExt cx="4057095" cy="118960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6F85CC9-D150-415C-AC7F-6866F465EA7B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3CDE14-575B-45C4-800B-6CE14F45518D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81AA8C-47BF-4FEC-9A26-904677FC164B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03F1ED-F908-4EEE-807B-AA68F5D3B95E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A8AAD3-E50A-43F1-AD8E-481C4F168654}"/>
              </a:ext>
            </a:extLst>
          </p:cNvPr>
          <p:cNvSpPr txBox="1"/>
          <p:nvPr/>
        </p:nvSpPr>
        <p:spPr>
          <a:xfrm>
            <a:off x="10845954" y="41269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도착 지점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900577-0A64-4F3B-A18E-62BFF13827AC}"/>
              </a:ext>
            </a:extLst>
          </p:cNvPr>
          <p:cNvSpPr/>
          <p:nvPr/>
        </p:nvSpPr>
        <p:spPr>
          <a:xfrm>
            <a:off x="6755907" y="3888419"/>
            <a:ext cx="585926" cy="2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주인공</a:t>
            </a:r>
          </a:p>
        </p:txBody>
      </p:sp>
    </p:spTree>
    <p:extLst>
      <p:ext uri="{BB962C8B-B14F-4D97-AF65-F5344CB8AC3E}">
        <p14:creationId xmlns:p14="http://schemas.microsoft.com/office/powerpoint/2010/main" val="312864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5411136" cy="3982940"/>
          </a:xfrm>
        </p:spPr>
        <p:txBody>
          <a:bodyPr/>
          <a:lstStyle/>
          <a:p>
            <a:r>
              <a:rPr lang="ko-KR" altLang="en-US" dirty="0"/>
              <a:t>스테이지 클리어 시 </a:t>
            </a:r>
            <a:br>
              <a:rPr lang="en-US" altLang="ko-KR" dirty="0"/>
            </a:br>
            <a:r>
              <a:rPr lang="ko-KR" altLang="en-US" dirty="0"/>
              <a:t>스토리 진행 화면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주인공 덕분에 아이템을 되찾은 눈사람 주민이 웃으면서 따뜻한 인사말을 함</a:t>
            </a:r>
            <a:r>
              <a:rPr lang="en-US" altLang="ko-KR" sz="2400" dirty="0"/>
              <a:t>. </a:t>
            </a:r>
            <a:r>
              <a:rPr lang="ko-KR" altLang="en-US" sz="2400" dirty="0"/>
              <a:t>그리고 다음 스테이지</a:t>
            </a:r>
            <a:r>
              <a:rPr lang="en-US" altLang="ko-KR" sz="2400" dirty="0"/>
              <a:t>(</a:t>
            </a:r>
            <a:r>
              <a:rPr lang="ko-KR" altLang="en-US" sz="2400" dirty="0"/>
              <a:t>다음 눈사람 주민에게</a:t>
            </a:r>
            <a:r>
              <a:rPr lang="en-US" altLang="ko-KR" sz="2400" dirty="0"/>
              <a:t>)</a:t>
            </a:r>
            <a:r>
              <a:rPr lang="ko-KR" altLang="en-US" sz="2400" dirty="0"/>
              <a:t>로 넘어가는 방식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선택지와 분기</a:t>
            </a:r>
            <a:r>
              <a:rPr lang="en-US" altLang="ko-KR" sz="2800" dirty="0"/>
              <a:t>(</a:t>
            </a:r>
            <a:r>
              <a:rPr lang="ko-KR" altLang="en-US" sz="2800" dirty="0"/>
              <a:t>스테이지 클리어</a:t>
            </a:r>
            <a:endParaRPr lang="en-US" altLang="ko-KR" sz="2800" dirty="0"/>
          </a:p>
          <a:p>
            <a:r>
              <a:rPr lang="ko-KR" altLang="en-US" sz="2800" dirty="0"/>
              <a:t>에</a:t>
            </a:r>
            <a:r>
              <a:rPr lang="en-US" altLang="ko-KR" sz="2800" dirty="0"/>
              <a:t> </a:t>
            </a:r>
            <a:r>
              <a:rPr lang="ko-KR" altLang="en-US" sz="2800" dirty="0"/>
              <a:t>실패했을 경우</a:t>
            </a:r>
            <a:r>
              <a:rPr lang="en-US" altLang="ko-KR" sz="2800" dirty="0"/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12C91F-0CA9-404F-B4DD-ED946C53A23B}"/>
              </a:ext>
            </a:extLst>
          </p:cNvPr>
          <p:cNvGrpSpPr/>
          <p:nvPr/>
        </p:nvGrpSpPr>
        <p:grpSpPr>
          <a:xfrm>
            <a:off x="6297229" y="4119239"/>
            <a:ext cx="4307432" cy="1263011"/>
            <a:chOff x="1651247" y="4758431"/>
            <a:chExt cx="4057095" cy="11896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89A2A7A-2DD2-4BA0-B986-78580D2B8F37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470F80-C98D-4100-AFD1-1EF0870AC3E3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A6CE902-7A19-4290-AA9C-A58EC53EB110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B4995E-1104-4860-8E3D-438F7B8781E9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92879D7-F6E0-4166-9D2F-AA6362F882DB}"/>
              </a:ext>
            </a:extLst>
          </p:cNvPr>
          <p:cNvSpPr/>
          <p:nvPr/>
        </p:nvSpPr>
        <p:spPr>
          <a:xfrm>
            <a:off x="6498453" y="2102155"/>
            <a:ext cx="4881435" cy="1586963"/>
          </a:xfrm>
          <a:prstGeom prst="wedgeRoundRectCallout">
            <a:avLst>
              <a:gd name="adj1" fmla="val -2747"/>
              <a:gd name="adj2" fmla="val 720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도와줘서 고마워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넌 정말 착한 사람이구나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다른 눈사람 주민들도 </a:t>
            </a:r>
            <a:r>
              <a:rPr lang="ko-KR" altLang="en-US" dirty="0" err="1">
                <a:solidFill>
                  <a:schemeClr val="tx1"/>
                </a:solidFill>
              </a:rPr>
              <a:t>도와줄래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C47708C4-C80C-4D7C-A322-48836775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74" y="4390740"/>
            <a:ext cx="648833" cy="6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A64073-CC27-4273-B23E-A797C6B4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54" t="64207" r="2060" b="22394"/>
          <a:stretch/>
        </p:blipFill>
        <p:spPr>
          <a:xfrm>
            <a:off x="9752007" y="5382250"/>
            <a:ext cx="2015231" cy="9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54EC97-17EB-4855-9D45-7426A117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0" y="1979720"/>
            <a:ext cx="4282968" cy="4282968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73BF935-4F9E-4836-ABED-C05488F5518C}"/>
              </a:ext>
            </a:extLst>
          </p:cNvPr>
          <p:cNvSpPr/>
          <p:nvPr/>
        </p:nvSpPr>
        <p:spPr>
          <a:xfrm>
            <a:off x="4828298" y="2128978"/>
            <a:ext cx="4881435" cy="608555"/>
          </a:xfrm>
          <a:prstGeom prst="wedgeRoundRectCallout">
            <a:avLst>
              <a:gd name="adj1" fmla="val -53368"/>
              <a:gd name="adj2" fmla="val 1242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안녕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r>
              <a:rPr lang="ko-KR" altLang="en-US" dirty="0">
                <a:solidFill>
                  <a:schemeClr val="tx1"/>
                </a:solidFill>
              </a:rPr>
              <a:t>나는 동물 마을에 살고 있는 사슴이야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3C30C-5A14-4147-AB64-97DD569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813" y="4056460"/>
            <a:ext cx="687729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▶ 동물 마을</a:t>
            </a:r>
            <a:r>
              <a:rPr lang="en-US" altLang="ko-KR" sz="2800" dirty="0"/>
              <a:t>? </a:t>
            </a:r>
            <a:r>
              <a:rPr lang="ko-KR" altLang="en-US" sz="2800" dirty="0"/>
              <a:t>여기는 눈사람 </a:t>
            </a:r>
            <a:r>
              <a:rPr lang="ko-KR" altLang="en-US" sz="2800" dirty="0" err="1"/>
              <a:t>마을이잖아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r>
              <a:rPr lang="ko-KR" altLang="en-US" sz="2800" dirty="0"/>
              <a:t>▶ </a:t>
            </a:r>
            <a:r>
              <a:rPr lang="en-US" altLang="ko-KR" sz="2800" dirty="0"/>
              <a:t>(</a:t>
            </a:r>
            <a:r>
              <a:rPr lang="ko-KR" altLang="en-US" sz="2800" dirty="0"/>
              <a:t>무시하고 지나간다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5CDD68-BDA3-4B68-B0BA-357240064EEC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55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54EC97-17EB-4855-9D45-7426A117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0" y="1979720"/>
            <a:ext cx="4282968" cy="4282968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73BF935-4F9E-4836-ABED-C05488F5518C}"/>
              </a:ext>
            </a:extLst>
          </p:cNvPr>
          <p:cNvSpPr/>
          <p:nvPr/>
        </p:nvSpPr>
        <p:spPr>
          <a:xfrm>
            <a:off x="4555813" y="1979720"/>
            <a:ext cx="7569131" cy="1641304"/>
          </a:xfrm>
          <a:prstGeom prst="wedgeRoundRectCallout">
            <a:avLst>
              <a:gd name="adj1" fmla="val -54334"/>
              <a:gd name="adj2" fmla="val 696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너 혹시 눈사람들을 도와주고 </a:t>
            </a:r>
            <a:r>
              <a:rPr lang="ko-KR" altLang="en-US" dirty="0" err="1">
                <a:solidFill>
                  <a:schemeClr val="tx1"/>
                </a:solidFill>
              </a:rPr>
              <a:t>있니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r>
              <a:rPr lang="ko-KR" altLang="en-US" dirty="0">
                <a:solidFill>
                  <a:schemeClr val="tx1"/>
                </a:solidFill>
              </a:rPr>
              <a:t>그 눈사람들은 나쁜 눈사람이야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걔들은 우리 동물 마을을 빼앗아서 눈사람 마을로 만들려고 하고 있어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눈사람들을 도와주는 것까지는 네 선택이니 말리지 않겠지만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 </a:t>
            </a:r>
            <a:r>
              <a:rPr lang="ko-KR" altLang="en-US" b="1" dirty="0">
                <a:solidFill>
                  <a:schemeClr val="tx1"/>
                </a:solidFill>
              </a:rPr>
              <a:t>네가 게임을 조작하는 데에 직접적으로 관여하려 드는 부탁을 받는다면 무조건 거절</a:t>
            </a:r>
            <a:r>
              <a:rPr lang="ko-KR" altLang="en-US" dirty="0">
                <a:solidFill>
                  <a:schemeClr val="tx1"/>
                </a:solidFill>
              </a:rPr>
              <a:t>해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알았지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3C30C-5A14-4147-AB64-97DD569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813" y="4056460"/>
            <a:ext cx="687729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▶ </a:t>
            </a:r>
            <a:r>
              <a:rPr lang="ko-KR" altLang="en-US" sz="2800" dirty="0" err="1"/>
              <a:t>명심할게</a:t>
            </a:r>
            <a:r>
              <a:rPr lang="en-US" altLang="ko-KR" sz="2800" dirty="0"/>
              <a:t>!</a:t>
            </a:r>
            <a:br>
              <a:rPr lang="en-US" altLang="ko-KR" sz="2800" dirty="0"/>
            </a:br>
            <a:r>
              <a:rPr lang="ko-KR" altLang="en-US" sz="2800" dirty="0"/>
              <a:t>▶ 내가 뭘 믿고 네 말을 들어야 하는데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5CDD68-BDA3-4B68-B0BA-357240064EEC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45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278030D-D6F3-4C6E-A539-4F4AF1BF91D1}"/>
              </a:ext>
            </a:extLst>
          </p:cNvPr>
          <p:cNvGrpSpPr/>
          <p:nvPr/>
        </p:nvGrpSpPr>
        <p:grpSpPr>
          <a:xfrm>
            <a:off x="659908" y="4518734"/>
            <a:ext cx="4307432" cy="1263011"/>
            <a:chOff x="1651247" y="4758431"/>
            <a:chExt cx="4057095" cy="118960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D5FC63-7182-4D53-AA2C-10EA759ECDD1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E77813-D270-418D-A782-40BF9C0B2F2C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2B9A6EA-5CDB-4496-A3F6-9D93B38618AD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0C6FC3E-F54A-4BAE-A20B-414913643461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70E27CC2-AB65-4C85-9421-617BA2D0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53" y="4790235"/>
            <a:ext cx="648833" cy="6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2BC2A-8A7D-4F18-A19A-A37E4692D9E7}"/>
              </a:ext>
            </a:extLst>
          </p:cNvPr>
          <p:cNvGrpSpPr/>
          <p:nvPr/>
        </p:nvGrpSpPr>
        <p:grpSpPr>
          <a:xfrm>
            <a:off x="4409969" y="3745846"/>
            <a:ext cx="4307432" cy="1263011"/>
            <a:chOff x="1651247" y="4758431"/>
            <a:chExt cx="4057095" cy="118960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E43E838-DD8A-4FE7-8A1A-96DCED2400E6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DBEE32-DF17-4F97-90FA-279A1000E3BD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80D2C4D-A8E5-4DC1-8441-CC8B516548CB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FE45A7A-E41E-44C8-8710-4EA79996C240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 descr="당근 로고 아이콘 일러스트 ai 무료 다운로드 - 로고요고">
            <a:extLst>
              <a:ext uri="{FF2B5EF4-FFF2-40B4-BE49-F238E27FC236}">
                <a16:creationId xmlns:a16="http://schemas.microsoft.com/office/drawing/2014/main" id="{3F58426E-144D-412C-AB4C-BECF537D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61" y="3934650"/>
            <a:ext cx="865086" cy="9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8F7BC0-1182-4993-A567-03FC0E5350DB}"/>
              </a:ext>
            </a:extLst>
          </p:cNvPr>
          <p:cNvGrpSpPr/>
          <p:nvPr/>
        </p:nvGrpSpPr>
        <p:grpSpPr>
          <a:xfrm>
            <a:off x="6920631" y="5040127"/>
            <a:ext cx="4307432" cy="1263011"/>
            <a:chOff x="1651247" y="4758431"/>
            <a:chExt cx="4057095" cy="118960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9FE8256-5B30-431E-B71E-82C00E120F5A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95D5E1D-A309-4D8D-892E-41A59CB35562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706932-42E4-435A-A3CB-482E6CE46D80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6F9029-0147-4CF9-895F-F5DCC4B98EEC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Picture 4" descr="여름 밀짚 모자 일러스트 그리기에 대한 스톡 벡터 아트 및 기타 이미지 - iStock">
            <a:extLst>
              <a:ext uri="{FF2B5EF4-FFF2-40B4-BE49-F238E27FC236}">
                <a16:creationId xmlns:a16="http://schemas.microsoft.com/office/drawing/2014/main" id="{5AB050FA-E68E-4FC0-9A4D-CD28F408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323" y="5316731"/>
            <a:ext cx="1238557" cy="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227EAD77-4B8D-4B6F-85F7-9C646B64EFCD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7B66175-EA3C-4E7A-9091-8FB2F23A8BC5}"/>
              </a:ext>
            </a:extLst>
          </p:cNvPr>
          <p:cNvSpPr/>
          <p:nvPr/>
        </p:nvSpPr>
        <p:spPr>
          <a:xfrm>
            <a:off x="2664388" y="2041143"/>
            <a:ext cx="7569131" cy="1641304"/>
          </a:xfrm>
          <a:prstGeom prst="wedgeRoundRectCallout">
            <a:avLst>
              <a:gd name="adj1" fmla="val 6890"/>
              <a:gd name="adj2" fmla="val 6156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친구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마을 주민들의 물건을 찾아줘서 고마워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그런데 중요한 문제가 아직 남아있어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보이는 것처럼 아직 우리 몸은 녹은 채로 있지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그래서 말인데</a:t>
            </a:r>
            <a:r>
              <a:rPr lang="en-US" altLang="ko-KR" dirty="0">
                <a:solidFill>
                  <a:schemeClr val="tx1"/>
                </a:solidFill>
              </a:rPr>
              <a:t>.. </a:t>
            </a:r>
            <a:r>
              <a:rPr lang="ko-KR" altLang="en-US" b="1" dirty="0">
                <a:solidFill>
                  <a:schemeClr val="tx1"/>
                </a:solidFill>
              </a:rPr>
              <a:t>저 망할 태양을 좀 </a:t>
            </a:r>
            <a:r>
              <a:rPr lang="ko-KR" altLang="en-US" b="1" dirty="0" err="1">
                <a:solidFill>
                  <a:schemeClr val="tx1"/>
                </a:solidFill>
              </a:rPr>
              <a:t>없애주지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않을래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너라면 분명히 할 수 있어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이렇게 </a:t>
            </a:r>
            <a:r>
              <a:rPr lang="ko-KR" altLang="en-US" dirty="0" err="1">
                <a:solidFill>
                  <a:schemeClr val="tx1"/>
                </a:solidFill>
              </a:rPr>
              <a:t>부탁할게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응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B553E3-3BF5-46AE-8255-EF5FFF0A9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512" y="3775681"/>
            <a:ext cx="201185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8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FA4A2-EE1A-4E1F-835F-7F4E67D7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 </a:t>
            </a:r>
            <a:r>
              <a:rPr lang="en-US" altLang="ko-KR" dirty="0"/>
              <a:t>1 – </a:t>
            </a:r>
            <a:r>
              <a:rPr lang="ko-KR" altLang="en-US" dirty="0"/>
              <a:t>평화로운 동물 마을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A0395-0C06-4C22-AAD1-AD4DF14E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56514-086C-4F7E-B8DC-EAA55172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8"/>
          <a:stretch/>
        </p:blipFill>
        <p:spPr>
          <a:xfrm>
            <a:off x="4949413" y="1516523"/>
            <a:ext cx="6625478" cy="4969542"/>
          </a:xfrm>
          <a:prstGeom prst="rect">
            <a:avLst/>
          </a:prstGeom>
        </p:spPr>
      </p:pic>
      <p:pic>
        <p:nvPicPr>
          <p:cNvPr id="5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ED4AA6D3-BC71-4989-89BD-A1CFC6D6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24" y="5902145"/>
            <a:ext cx="463374" cy="4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당근 로고 아이콘 일러스트 ai 무료 다운로드 - 로고요고">
            <a:extLst>
              <a:ext uri="{FF2B5EF4-FFF2-40B4-BE49-F238E27FC236}">
                <a16:creationId xmlns:a16="http://schemas.microsoft.com/office/drawing/2014/main" id="{440F6D2F-F54D-48AE-9A1E-B8569DF30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t="12390" r="28021" b="19818"/>
          <a:stretch/>
        </p:blipFill>
        <p:spPr bwMode="auto">
          <a:xfrm>
            <a:off x="8081949" y="5710077"/>
            <a:ext cx="360405" cy="6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BDB258-B051-45B1-93F4-8DCA9229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171" y="5945276"/>
            <a:ext cx="837780" cy="4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0E6-E560-4CE2-80A4-9F332B76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평화로운 눈사람 마을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CCECB-4BA0-42A3-BB4B-A4778E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게임 폴더 안에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가제</a:t>
            </a:r>
            <a:r>
              <a:rPr lang="en-US" altLang="ko-KR" sz="1600" dirty="0"/>
              <a:t>)</a:t>
            </a:r>
            <a:r>
              <a:rPr lang="en-US" altLang="ko-KR" dirty="0"/>
              <a:t>sun</a:t>
            </a:r>
            <a:r>
              <a:rPr lang="ko-KR" altLang="en-US" dirty="0"/>
              <a:t> 파일 삭제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파일 삭제 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게임 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0DB468-E0C5-435C-A100-4049E9D24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3" t="20974" r="9770" b="42177"/>
          <a:stretch/>
        </p:blipFill>
        <p:spPr>
          <a:xfrm>
            <a:off x="5423529" y="1470963"/>
            <a:ext cx="6362317" cy="4351338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3D43A899-8E9F-4421-874D-CDBE89EBBB6B}"/>
              </a:ext>
            </a:extLst>
          </p:cNvPr>
          <p:cNvSpPr/>
          <p:nvPr/>
        </p:nvSpPr>
        <p:spPr>
          <a:xfrm>
            <a:off x="5423529" y="5216083"/>
            <a:ext cx="1205130" cy="412360"/>
          </a:xfrm>
          <a:prstGeom prst="donut">
            <a:avLst>
              <a:gd name="adj" fmla="val 89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2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92B39-1A51-4366-A020-7FCAF9DB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중간고사기간 이전까지의 결정사항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E561B-618D-4177-BC56-726A6465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Pygame</a:t>
            </a:r>
            <a:r>
              <a:rPr lang="ko-KR" altLang="en-US" dirty="0"/>
              <a:t>으로 </a:t>
            </a:r>
            <a:r>
              <a:rPr lang="en-US" altLang="ko-KR" b="1" dirty="0"/>
              <a:t>PC</a:t>
            </a:r>
            <a:r>
              <a:rPr lang="en-US" altLang="ko-KR" dirty="0"/>
              <a:t> </a:t>
            </a:r>
            <a:r>
              <a:rPr lang="ko-KR" altLang="en-US" b="1" dirty="0" err="1"/>
              <a:t>플랫포머</a:t>
            </a:r>
            <a:r>
              <a:rPr lang="ko-KR" altLang="en-US" b="1" dirty="0"/>
              <a:t> </a:t>
            </a:r>
            <a:r>
              <a:rPr lang="ko-KR" altLang="en-US" dirty="0"/>
              <a:t>게임 제작</a:t>
            </a:r>
            <a:r>
              <a:rPr lang="en-US" altLang="ko-KR" dirty="0"/>
              <a:t> </a:t>
            </a:r>
            <a:r>
              <a:rPr lang="ko-KR" altLang="en-US" sz="1200" strike="sngStrike" dirty="0"/>
              <a:t>근데 이제 가능하다면 슈팅이나 </a:t>
            </a:r>
            <a:r>
              <a:rPr lang="ko-KR" altLang="en-US" sz="1200" strike="sngStrike" dirty="0" err="1"/>
              <a:t>로그라이트를</a:t>
            </a:r>
            <a:r>
              <a:rPr lang="ko-KR" altLang="en-US" sz="1200" strike="sngStrike" dirty="0"/>
              <a:t> 곁들인</a:t>
            </a:r>
            <a:r>
              <a:rPr lang="en-US" altLang="ko-KR" sz="1200" strike="sngStrike" dirty="0"/>
              <a:t>..</a:t>
            </a:r>
            <a:endParaRPr lang="en-US" altLang="ko-KR" strike="sngStrik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A3ABA-4179-4189-A305-2F0A307C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0" y="2617414"/>
            <a:ext cx="4800600" cy="337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9536A7-C86D-44A0-B460-291EEE4C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" t="16731" r="43330" b="24056"/>
          <a:stretch/>
        </p:blipFill>
        <p:spPr>
          <a:xfrm>
            <a:off x="5638800" y="2472612"/>
            <a:ext cx="6105534" cy="3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9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A362F-7419-4D42-B60D-ED4FF430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시작 화면 →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12A1B9C-32C2-46A1-9D94-206E63FB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36" y="299810"/>
            <a:ext cx="5956105" cy="595610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251DA6-880A-4E68-9A76-02C60BE1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94" y="2402855"/>
            <a:ext cx="3853060" cy="3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E9A2E-F449-4AAB-A4CD-539112F1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회차와</a:t>
            </a:r>
            <a:r>
              <a:rPr lang="ko-KR" altLang="en-US" dirty="0"/>
              <a:t> 비교해서 달라진 점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600BA-9BF3-4F68-AFAE-A05164A6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72" y="1390261"/>
            <a:ext cx="5382773" cy="5382773"/>
          </a:xfrm>
          <a:prstGeom prst="rect">
            <a:avLst/>
          </a:prstGeom>
        </p:spPr>
      </p:pic>
      <p:sp>
        <p:nvSpPr>
          <p:cNvPr id="5" name="&quot;허용 안 됨&quot; 기호 4">
            <a:extLst>
              <a:ext uri="{FF2B5EF4-FFF2-40B4-BE49-F238E27FC236}">
                <a16:creationId xmlns:a16="http://schemas.microsoft.com/office/drawing/2014/main" id="{A64D6B4C-5300-4F50-89F6-E5DB9747F184}"/>
              </a:ext>
            </a:extLst>
          </p:cNvPr>
          <p:cNvSpPr/>
          <p:nvPr/>
        </p:nvSpPr>
        <p:spPr>
          <a:xfrm>
            <a:off x="10487849" y="1390261"/>
            <a:ext cx="1614196" cy="1474237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E43E-5839-4505-A5B5-0C4FB126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9" y="1864311"/>
            <a:ext cx="6471820" cy="4393005"/>
          </a:xfrm>
        </p:spPr>
        <p:txBody>
          <a:bodyPr/>
          <a:lstStyle/>
          <a:p>
            <a:r>
              <a:rPr lang="ko-KR" altLang="en-US" dirty="0"/>
              <a:t>배경의 해가 없어짐</a:t>
            </a:r>
            <a:endParaRPr lang="en-US" altLang="ko-KR" dirty="0"/>
          </a:p>
          <a:p>
            <a:r>
              <a:rPr lang="ko-KR" altLang="en-US" dirty="0"/>
              <a:t>어두워진 배경</a:t>
            </a:r>
            <a:r>
              <a:rPr lang="en-US" altLang="ko-KR" dirty="0"/>
              <a:t>, </a:t>
            </a:r>
            <a:r>
              <a:rPr lang="ko-KR" altLang="en-US" dirty="0"/>
              <a:t>좀 더 음산해진 장애물</a:t>
            </a:r>
            <a:endParaRPr lang="en-US" altLang="ko-KR" dirty="0"/>
          </a:p>
          <a:p>
            <a:r>
              <a:rPr lang="ko-KR" altLang="en-US" dirty="0"/>
              <a:t>전체적인 체감 난이도 상승</a:t>
            </a:r>
            <a:endParaRPr lang="en-US" altLang="ko-KR" dirty="0"/>
          </a:p>
          <a:p>
            <a:r>
              <a:rPr lang="ko-KR" altLang="en-US" dirty="0"/>
              <a:t>사슴을 비롯한 동식물 친구들은 더 이상 등장하지 않음</a:t>
            </a:r>
            <a:r>
              <a:rPr lang="en-US" altLang="ko-KR" dirty="0"/>
              <a:t>(</a:t>
            </a:r>
            <a:r>
              <a:rPr lang="ko-KR" altLang="en-US" dirty="0"/>
              <a:t>해가 없으면 살 수 없기 때문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여러분의 기발한 아이디어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93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E9A2E-F449-4AAB-A4CD-539112F1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회차와</a:t>
            </a:r>
            <a:r>
              <a:rPr lang="ko-KR" altLang="en-US" dirty="0"/>
              <a:t> 비교해서 달라진 점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E43E-5839-4505-A5B5-0C4FB126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75" y="1690688"/>
            <a:ext cx="6431579" cy="5018022"/>
          </a:xfrm>
        </p:spPr>
        <p:txBody>
          <a:bodyPr>
            <a:normAutofit/>
          </a:bodyPr>
          <a:lstStyle/>
          <a:p>
            <a:r>
              <a:rPr lang="ko-KR" altLang="en-US" dirty="0"/>
              <a:t>눈사람 아이템은 이미 찾아줬으니</a:t>
            </a:r>
            <a:r>
              <a:rPr lang="en-US" altLang="ko-KR" dirty="0"/>
              <a:t>, </a:t>
            </a:r>
            <a:r>
              <a:rPr lang="ko-KR" altLang="en-US" dirty="0"/>
              <a:t>몸통을 만들어주는 게 관건</a:t>
            </a:r>
            <a:endParaRPr lang="en-US" altLang="ko-KR" dirty="0"/>
          </a:p>
          <a:p>
            <a:r>
              <a:rPr lang="ko-KR" altLang="en-US" dirty="0"/>
              <a:t>주된 콘텐츠 진행 방식이 약간 바뀜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 클리어 시</a:t>
            </a:r>
            <a:r>
              <a:rPr lang="en-US" altLang="ko-KR" dirty="0"/>
              <a:t>, </a:t>
            </a:r>
            <a:r>
              <a:rPr lang="ko-KR" altLang="en-US" dirty="0"/>
              <a:t>몸통을 되찾은 눈사람이 고맙다며 인사함</a:t>
            </a:r>
            <a:endParaRPr lang="en-US" altLang="ko-KR" dirty="0"/>
          </a:p>
        </p:txBody>
      </p:sp>
      <p:pic>
        <p:nvPicPr>
          <p:cNvPr id="2050" name="Picture 2" descr="눈사람 일러스트 PNG, AI 무료 다운로드 (2020년) - 리틀딥 | 눈사람, 귀여운 강아지 그림, 강아지 그림">
            <a:extLst>
              <a:ext uri="{FF2B5EF4-FFF2-40B4-BE49-F238E27FC236}">
                <a16:creationId xmlns:a16="http://schemas.microsoft.com/office/drawing/2014/main" id="{44BEDE16-5148-4100-B88E-3ABB04D9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31" y="1846279"/>
            <a:ext cx="4848186" cy="40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2DAAF7-063A-49C1-A5DA-511DA2CF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9" t="47755" r="44056" b="33742"/>
          <a:stretch/>
        </p:blipFill>
        <p:spPr>
          <a:xfrm>
            <a:off x="1166326" y="3101246"/>
            <a:ext cx="4856464" cy="23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A93D4-CB90-4E0E-B423-07813B44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♥</a:t>
            </a:r>
            <a:r>
              <a:rPr lang="en-US" altLang="ko-KR" dirty="0"/>
              <a:t>Q&amp;A /</a:t>
            </a:r>
            <a:r>
              <a:rPr lang="ko-KR" altLang="en-US" dirty="0"/>
              <a:t> 피드백 </a:t>
            </a:r>
            <a:r>
              <a:rPr lang="en-US" altLang="ko-KR" dirty="0"/>
              <a:t>/ </a:t>
            </a:r>
            <a:r>
              <a:rPr lang="ko-KR" altLang="en-US" dirty="0"/>
              <a:t>의견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98A6C-01EC-4B5B-B6ED-C669565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9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D3AD2-960E-4529-8D53-154C673B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논의할 사항</a:t>
            </a:r>
            <a:r>
              <a:rPr lang="en-US" altLang="ko-KR" dirty="0"/>
              <a:t>(</a:t>
            </a:r>
            <a:r>
              <a:rPr lang="ko-KR" altLang="en-US" dirty="0"/>
              <a:t>회의 진행 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719FD-433C-4803-897C-2A14C2A1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분업화</a:t>
            </a:r>
            <a:endParaRPr lang="en-US" altLang="ko-KR" dirty="0"/>
          </a:p>
          <a:p>
            <a:r>
              <a:rPr lang="ko-KR" altLang="en-US" dirty="0"/>
              <a:t>전체 일정</a:t>
            </a:r>
            <a:r>
              <a:rPr lang="en-US" altLang="ko-KR" dirty="0"/>
              <a:t>(~6/18)</a:t>
            </a:r>
          </a:p>
          <a:p>
            <a:r>
              <a:rPr lang="ko-KR" altLang="en-US" dirty="0"/>
              <a:t>게임 아이디어 소개</a:t>
            </a:r>
            <a:endParaRPr lang="en-US" altLang="ko-KR" dirty="0"/>
          </a:p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76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763CC-6354-42F8-99E4-F57EC77F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분업화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3EC14-C197-4966-A99A-DBC9EF2E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각각의 </a:t>
            </a:r>
            <a:r>
              <a:rPr lang="ko-KR" altLang="en-US" dirty="0" err="1"/>
              <a:t>카톡방</a:t>
            </a:r>
            <a:r>
              <a:rPr lang="ko-KR" altLang="en-US" dirty="0"/>
              <a:t> 개설 후 대표자 선정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▶ 팀 내부에서의 소통</a:t>
            </a:r>
            <a:r>
              <a:rPr lang="en-US" altLang="ko-KR" dirty="0"/>
              <a:t>, </a:t>
            </a:r>
            <a:r>
              <a:rPr lang="ko-KR" altLang="en-US" dirty="0"/>
              <a:t>팀 자체의 소통</a:t>
            </a:r>
            <a:r>
              <a:rPr lang="en-US" altLang="ko-KR" dirty="0"/>
              <a:t>(</a:t>
            </a:r>
            <a:r>
              <a:rPr lang="ko-KR" altLang="en-US" dirty="0"/>
              <a:t>회의</a:t>
            </a:r>
            <a:r>
              <a:rPr lang="en-US" altLang="ko-KR" dirty="0"/>
              <a:t>)</a:t>
            </a:r>
            <a:r>
              <a:rPr lang="ko-KR" altLang="en-US" dirty="0"/>
              <a:t>를 분명히 하기 위함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2E9772-F2B1-4EFF-9CF1-AA792C55B7A0}"/>
              </a:ext>
            </a:extLst>
          </p:cNvPr>
          <p:cNvCxnSpPr/>
          <p:nvPr/>
        </p:nvCxnSpPr>
        <p:spPr>
          <a:xfrm>
            <a:off x="4743450" y="2781300"/>
            <a:ext cx="3238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75169B-4757-416D-AB1A-1360C03CE0F2}"/>
              </a:ext>
            </a:extLst>
          </p:cNvPr>
          <p:cNvSpPr txBox="1"/>
          <p:nvPr/>
        </p:nvSpPr>
        <p:spPr>
          <a:xfrm>
            <a:off x="4743450" y="2782669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공동으로 논의해야 할 사항만</a:t>
            </a:r>
            <a:endParaRPr lang="en-US" altLang="ko-KR" dirty="0"/>
          </a:p>
          <a:p>
            <a:r>
              <a:rPr lang="en-US" altLang="ko-KR" dirty="0"/>
              <a:t>(ex.</a:t>
            </a:r>
            <a:r>
              <a:rPr lang="ko-KR" altLang="en-US" dirty="0"/>
              <a:t> 기획팀의 아이디어가 개발팀에서 구현될 수 있는가</a:t>
            </a:r>
            <a:r>
              <a:rPr lang="en-US" altLang="ko-KR" dirty="0"/>
              <a:t>?)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962EB-F930-4A0F-836C-75D5DEC76C7B}"/>
              </a:ext>
            </a:extLst>
          </p:cNvPr>
          <p:cNvSpPr/>
          <p:nvPr/>
        </p:nvSpPr>
        <p:spPr>
          <a:xfrm>
            <a:off x="1865301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기획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스토리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시스템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F371C-0A77-4FD1-8F36-0F59D9F5CC25}"/>
              </a:ext>
            </a:extLst>
          </p:cNvPr>
          <p:cNvSpPr/>
          <p:nvPr/>
        </p:nvSpPr>
        <p:spPr>
          <a:xfrm>
            <a:off x="5132376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개발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프로그래밍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06442-6300-4F39-9599-16E5F4FF9032}"/>
              </a:ext>
            </a:extLst>
          </p:cNvPr>
          <p:cNvSpPr/>
          <p:nvPr/>
        </p:nvSpPr>
        <p:spPr>
          <a:xfrm>
            <a:off x="8399451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배경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캐릭터 디자인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5790EC-24FD-4BE8-83EA-0334E9E75E5B}"/>
              </a:ext>
            </a:extLst>
          </p:cNvPr>
          <p:cNvSpPr/>
          <p:nvPr/>
        </p:nvSpPr>
        <p:spPr>
          <a:xfrm>
            <a:off x="4802820" y="5141123"/>
            <a:ext cx="2660832" cy="580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</a:rPr>
              <a:t>팀 내부 회의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FBE109-408F-43E9-9A28-2C1DF233EB84}"/>
              </a:ext>
            </a:extLst>
          </p:cNvPr>
          <p:cNvSpPr/>
          <p:nvPr/>
        </p:nvSpPr>
        <p:spPr>
          <a:xfrm>
            <a:off x="4802820" y="6000376"/>
            <a:ext cx="2660832" cy="580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팀 회의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일요일 </a:t>
            </a:r>
            <a:r>
              <a:rPr lang="en-US" altLang="ko-KR" sz="2000" dirty="0">
                <a:solidFill>
                  <a:schemeClr val="tx1"/>
                </a:solidFill>
              </a:rPr>
              <a:t>21</a:t>
            </a:r>
            <a:r>
              <a:rPr lang="ko-KR" altLang="en-US" sz="2000" dirty="0">
                <a:solidFill>
                  <a:schemeClr val="tx1"/>
                </a:solidFill>
              </a:rPr>
              <a:t>시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5364E9-356C-44CC-8A45-4690854DCE1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825907" y="4820087"/>
            <a:ext cx="3307329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C8D6C7-C8C8-4258-AB74-218789605A7A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2982" y="4820087"/>
            <a:ext cx="40254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529BB3-9B20-4B6D-87B4-D6B2AA158AF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6133236" y="4820087"/>
            <a:ext cx="3226821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E10A02-9F15-4B05-8FC4-A45FA0A345B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133236" y="5722089"/>
            <a:ext cx="0" cy="27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4CA1-168D-4E64-85D9-7B47C345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5966-774D-4AA8-B4CF-31C994026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19"/>
            <a:ext cx="10515600" cy="4885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~5/9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</a:t>
            </a:r>
            <a:r>
              <a:rPr lang="ko-KR" altLang="en-US" sz="2400" dirty="0"/>
              <a:t>스토리 구체화</a:t>
            </a:r>
            <a:r>
              <a:rPr lang="en-US" altLang="ko-KR" sz="2400" dirty="0"/>
              <a:t>(</a:t>
            </a:r>
            <a:r>
              <a:rPr lang="ko-KR" altLang="en-US" sz="2400" dirty="0"/>
              <a:t>설정</a:t>
            </a:r>
            <a:r>
              <a:rPr lang="en-US" altLang="ko-KR" sz="2400" dirty="0"/>
              <a:t>, </a:t>
            </a:r>
            <a:r>
              <a:rPr lang="ko-KR" altLang="en-US" sz="2400" dirty="0"/>
              <a:t>조건 분기</a:t>
            </a:r>
            <a:r>
              <a:rPr lang="en-US" altLang="ko-KR" sz="2400" dirty="0"/>
              <a:t>, </a:t>
            </a:r>
            <a:r>
              <a:rPr lang="ko-KR" altLang="en-US" sz="2400" dirty="0"/>
              <a:t>엔딩 등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화면 구성 논의</a:t>
            </a:r>
            <a:r>
              <a:rPr lang="en-US" altLang="ko-KR" sz="2400" dirty="0"/>
              <a:t>(ex. </a:t>
            </a:r>
            <a:r>
              <a:rPr lang="ko-KR" altLang="en-US" sz="2400" dirty="0" err="1"/>
              <a:t>창모드</a:t>
            </a:r>
            <a:r>
              <a:rPr lang="en-US" altLang="ko-KR" sz="2400" dirty="0"/>
              <a:t>/</a:t>
            </a:r>
            <a:r>
              <a:rPr lang="ko-KR" altLang="en-US" sz="2400" dirty="0"/>
              <a:t>전체화면</a:t>
            </a:r>
            <a:r>
              <a:rPr lang="en-US" altLang="ko-KR" sz="2400" dirty="0"/>
              <a:t>, </a:t>
            </a:r>
            <a:r>
              <a:rPr lang="ko-KR" altLang="en-US" sz="2400" dirty="0"/>
              <a:t>디자인팀에 요구할 일러스트 및 배경 타일 크기 등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/>
              <a:t>디자인 컨셉 확정</a:t>
            </a:r>
            <a:r>
              <a:rPr lang="en-US" altLang="ko-KR" sz="2400" dirty="0"/>
              <a:t> </a:t>
            </a:r>
            <a:r>
              <a:rPr lang="ko-KR" altLang="en-US" sz="2400" dirty="0"/>
              <a:t>후 타이틀 화면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대화창</a:t>
            </a:r>
            <a:r>
              <a:rPr lang="en-US" altLang="ko-KR" sz="2400" dirty="0"/>
              <a:t>, </a:t>
            </a:r>
            <a:r>
              <a:rPr lang="ko-KR" altLang="en-US" sz="2400" dirty="0"/>
              <a:t>각종 아이콘 등 디자인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~5/16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</a:t>
            </a:r>
            <a:r>
              <a:rPr lang="ko-KR" altLang="en-US" sz="2400" dirty="0"/>
              <a:t>스크립트</a:t>
            </a:r>
            <a:r>
              <a:rPr lang="en-US" altLang="ko-KR" sz="2400" dirty="0"/>
              <a:t>(</a:t>
            </a:r>
            <a:r>
              <a:rPr lang="ko-KR" altLang="en-US" sz="2400" dirty="0"/>
              <a:t>대사</a:t>
            </a:r>
            <a:r>
              <a:rPr lang="en-US" altLang="ko-KR" sz="2400" dirty="0"/>
              <a:t>), </a:t>
            </a:r>
            <a:r>
              <a:rPr lang="ko-KR" altLang="en-US" sz="2400" dirty="0"/>
              <a:t>연출</a:t>
            </a:r>
            <a:r>
              <a:rPr lang="en-US" altLang="ko-KR" sz="2400" dirty="0"/>
              <a:t>, </a:t>
            </a:r>
            <a:r>
              <a:rPr lang="ko-KR" altLang="en-US" sz="2400" dirty="0"/>
              <a:t>설정 구체화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개발 시작</a:t>
            </a:r>
            <a:r>
              <a:rPr lang="en-US" altLang="ko-KR" sz="2400" dirty="0"/>
              <a:t>(</a:t>
            </a:r>
            <a:r>
              <a:rPr lang="ko-KR" altLang="en-US" sz="2400" dirty="0"/>
              <a:t>타이틀 화면</a:t>
            </a:r>
            <a:r>
              <a:rPr lang="en-US" altLang="ko-KR" sz="2400" dirty="0"/>
              <a:t> </a:t>
            </a:r>
            <a:r>
              <a:rPr lang="ko-KR" altLang="en-US" sz="2400" dirty="0"/>
              <a:t>등 게임 초반부 구현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/>
              <a:t>메인 캐릭터 </a:t>
            </a:r>
            <a:r>
              <a:rPr lang="ko-KR" altLang="en-US" sz="2400" dirty="0" err="1"/>
              <a:t>스탠딩</a:t>
            </a:r>
            <a:r>
              <a:rPr lang="ko-KR" altLang="en-US" sz="2400" dirty="0"/>
              <a:t> 일러스트 디자인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플레이어블</a:t>
            </a:r>
            <a:r>
              <a:rPr lang="ko-KR" altLang="en-US" sz="2400" dirty="0"/>
              <a:t> 캐릭터 디자인</a:t>
            </a:r>
          </a:p>
        </p:txBody>
      </p:sp>
    </p:spTree>
    <p:extLst>
      <p:ext uri="{BB962C8B-B14F-4D97-AF65-F5344CB8AC3E}">
        <p14:creationId xmlns:p14="http://schemas.microsoft.com/office/powerpoint/2010/main" val="413056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4CA1-168D-4E64-85D9-7B47C345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5966-774D-4AA8-B4CF-31C994026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19"/>
            <a:ext cx="10515600" cy="48858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~5/23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TF, </a:t>
            </a:r>
            <a:r>
              <a:rPr lang="ko-KR" altLang="en-US" sz="2400" dirty="0" err="1"/>
              <a:t>해커톤</a:t>
            </a:r>
            <a:r>
              <a:rPr lang="ko-KR" altLang="en-US" sz="2400" dirty="0"/>
              <a:t> 발표 준비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개발</a:t>
            </a:r>
            <a:r>
              <a:rPr lang="en-US" altLang="ko-KR" sz="2400" dirty="0"/>
              <a:t>(</a:t>
            </a:r>
            <a:r>
              <a:rPr lang="ko-KR" altLang="en-US" sz="2400" dirty="0"/>
              <a:t>대화 화면 제작 완료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 일정 부분 제작 완료를 목표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플레이어블</a:t>
            </a:r>
            <a:r>
              <a:rPr lang="ko-KR" altLang="en-US" sz="2400" dirty="0"/>
              <a:t> 캐릭터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아이템 디자인</a:t>
            </a:r>
            <a:r>
              <a:rPr lang="en-US" altLang="ko-KR" sz="2400" dirty="0"/>
              <a:t>,</a:t>
            </a:r>
            <a:r>
              <a:rPr lang="ko-KR" altLang="en-US" sz="2400" dirty="0"/>
              <a:t> 각종 특수효과 디자인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~5/30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TF, </a:t>
            </a:r>
            <a:r>
              <a:rPr lang="ko-KR" altLang="en-US" sz="2400" dirty="0" err="1"/>
              <a:t>해커톤</a:t>
            </a:r>
            <a:r>
              <a:rPr lang="ko-KR" altLang="en-US" sz="2400" dirty="0"/>
              <a:t> 발표 준비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화면까지 제작 완료를 목표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,</a:t>
            </a:r>
            <a:r>
              <a:rPr lang="ko-KR" altLang="en-US" sz="2400" dirty="0"/>
              <a:t> 메인 캐릭터 </a:t>
            </a:r>
            <a:r>
              <a:rPr lang="ko-KR" altLang="en-US" sz="2400" dirty="0" err="1"/>
              <a:t>스탠딩</a:t>
            </a:r>
            <a:r>
              <a:rPr lang="ko-KR" altLang="en-US" sz="2400" dirty="0"/>
              <a:t> 일러스트 디자인</a:t>
            </a:r>
          </a:p>
        </p:txBody>
      </p:sp>
    </p:spTree>
    <p:extLst>
      <p:ext uri="{BB962C8B-B14F-4D97-AF65-F5344CB8AC3E}">
        <p14:creationId xmlns:p14="http://schemas.microsoft.com/office/powerpoint/2010/main" val="17101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C14E-63DA-4708-95DE-D9E99786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693CB-45E4-4FC3-B3F9-E3588608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6/6: </a:t>
            </a:r>
            <a:r>
              <a:rPr lang="ko-KR" altLang="en-US" sz="2400" dirty="0"/>
              <a:t>빠르게 중간 점검</a:t>
            </a:r>
            <a:r>
              <a:rPr lang="en-US" altLang="ko-KR" sz="2400" dirty="0"/>
              <a:t>, </a:t>
            </a:r>
            <a:r>
              <a:rPr lang="ko-KR" altLang="en-US" sz="2400" dirty="0"/>
              <a:t>필요 사항 정리</a:t>
            </a:r>
            <a:r>
              <a:rPr lang="en-US" altLang="ko-KR" sz="2400" dirty="0"/>
              <a:t>, </a:t>
            </a:r>
            <a:r>
              <a:rPr lang="ko-KR" altLang="en-US" sz="2400" dirty="0"/>
              <a:t>전체 보완점 논의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6/11~6/17: </a:t>
            </a:r>
            <a:r>
              <a:rPr lang="ko-KR" altLang="en-US" sz="2400" dirty="0"/>
              <a:t>기말고사 기간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err="1"/>
              <a:t>해커톤</a:t>
            </a:r>
            <a:r>
              <a:rPr lang="ko-KR" altLang="en-US" sz="2400" dirty="0"/>
              <a:t> 당일</a:t>
            </a:r>
            <a:r>
              <a:rPr lang="en-US" altLang="ko-KR" sz="2400" dirty="0"/>
              <a:t>:</a:t>
            </a:r>
            <a:r>
              <a:rPr lang="ko-KR" altLang="en-US" sz="2400" dirty="0"/>
              <a:t> 게임 제작 마무리 및 오류 점검 목표</a:t>
            </a:r>
          </a:p>
        </p:txBody>
      </p:sp>
    </p:spTree>
    <p:extLst>
      <p:ext uri="{BB962C8B-B14F-4D97-AF65-F5344CB8AC3E}">
        <p14:creationId xmlns:p14="http://schemas.microsoft.com/office/powerpoint/2010/main" val="192525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0173F7-B2B7-4714-BF84-57175C5F3F0A}"/>
              </a:ext>
            </a:extLst>
          </p:cNvPr>
          <p:cNvSpPr txBox="1">
            <a:spLocks/>
          </p:cNvSpPr>
          <p:nvPr/>
        </p:nvSpPr>
        <p:spPr>
          <a:xfrm>
            <a:off x="731668" y="1576785"/>
            <a:ext cx="10515600" cy="473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게임의 목적</a:t>
            </a:r>
            <a:r>
              <a:rPr lang="en-US" altLang="ko-KR" dirty="0"/>
              <a:t>: </a:t>
            </a:r>
            <a:r>
              <a:rPr lang="ko-KR" altLang="en-US" dirty="0"/>
              <a:t>햇빛에 녹아버린 눈사람 주민들을 되살리자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전체 줄거리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눈사람 나라의 눈사람 주민들이 다 </a:t>
            </a:r>
            <a:r>
              <a:rPr lang="ko-KR" altLang="en-US" dirty="0" err="1"/>
              <a:t>녹아버렸음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주인공</a:t>
            </a:r>
            <a:r>
              <a:rPr lang="en-US" altLang="ko-KR" dirty="0"/>
              <a:t>(=</a:t>
            </a:r>
            <a:r>
              <a:rPr lang="ko-KR" altLang="en-US" dirty="0"/>
              <a:t>눈사람 나라에서 안 녹고 살아있는 마지막 눈사람</a:t>
            </a:r>
            <a:r>
              <a:rPr lang="en-US" altLang="ko-KR" dirty="0"/>
              <a:t>)</a:t>
            </a:r>
            <a:r>
              <a:rPr lang="ko-KR" altLang="en-US" dirty="0"/>
              <a:t>이 플레이어에게 눈사람 주민들을 </a:t>
            </a:r>
            <a:r>
              <a:rPr lang="ko-KR" altLang="en-US" dirty="0" err="1"/>
              <a:t>살려달라고</a:t>
            </a:r>
            <a:r>
              <a:rPr lang="ko-KR" altLang="en-US" dirty="0"/>
              <a:t> 부탁함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눈사람 주민들 각자를 대표하는 아이템이 있음</a:t>
            </a:r>
            <a:r>
              <a:rPr lang="en-US" altLang="ko-KR" dirty="0"/>
              <a:t>. </a:t>
            </a:r>
            <a:r>
              <a:rPr lang="ko-KR" altLang="en-US" dirty="0"/>
              <a:t>플레이어는 주인공을 조작하여 맵 안에 놓인 해당 아이템을 주워서 눈사람 주민에게 가져다 줘야 함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조건에 따른 </a:t>
            </a:r>
            <a:r>
              <a:rPr lang="ko-KR" altLang="en-US" dirty="0" err="1"/>
              <a:t>진엔딩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배드엔딩</a:t>
            </a:r>
            <a:r>
              <a:rPr lang="ko-KR" altLang="en-US" dirty="0"/>
              <a:t> </a:t>
            </a:r>
            <a:r>
              <a:rPr lang="en-US" altLang="ko-KR" dirty="0"/>
              <a:t>/ 2</a:t>
            </a:r>
            <a:r>
              <a:rPr lang="ko-KR" altLang="en-US" dirty="0" err="1"/>
              <a:t>회차</a:t>
            </a:r>
            <a:r>
              <a:rPr lang="ko-KR" altLang="en-US" dirty="0"/>
              <a:t> 플레이 구성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B5A1E38-3907-417A-909E-40DC3117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게임 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271291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BC730-E6BB-42BE-898B-25E1419E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 소개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75DE059-02E5-4338-84C0-E0CF70EE6096}"/>
              </a:ext>
            </a:extLst>
          </p:cNvPr>
          <p:cNvSpPr txBox="1">
            <a:spLocks/>
          </p:cNvSpPr>
          <p:nvPr/>
        </p:nvSpPr>
        <p:spPr>
          <a:xfrm>
            <a:off x="838200" y="1265771"/>
            <a:ext cx="10515600" cy="82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: </a:t>
            </a:r>
            <a:r>
              <a:rPr lang="ko-KR" altLang="en-US" sz="2800" u="sng" dirty="0"/>
              <a:t>스토리 진행</a:t>
            </a:r>
            <a:r>
              <a:rPr lang="ko-KR" altLang="en-US" sz="2800" dirty="0"/>
              <a:t>은 텍스트</a:t>
            </a:r>
            <a:r>
              <a:rPr lang="en-US" altLang="ko-KR" sz="2800" dirty="0"/>
              <a:t>(</a:t>
            </a:r>
            <a:r>
              <a:rPr lang="ko-KR" altLang="en-US" sz="2800" dirty="0"/>
              <a:t>대화 화면</a:t>
            </a:r>
            <a:r>
              <a:rPr lang="en-US" altLang="ko-KR" sz="2800" dirty="0"/>
              <a:t>)</a:t>
            </a:r>
            <a:r>
              <a:rPr lang="ko-KR" altLang="en-US" sz="2800" dirty="0"/>
              <a:t>로</a:t>
            </a:r>
            <a:r>
              <a:rPr lang="en-US" altLang="ko-KR" sz="2800" dirty="0"/>
              <a:t>, </a:t>
            </a:r>
            <a:r>
              <a:rPr lang="ko-KR" altLang="en-US" sz="2800" dirty="0"/>
              <a:t>주요 콘텐츠는 </a:t>
            </a:r>
            <a:r>
              <a:rPr lang="ko-KR" altLang="en-US" sz="2800" dirty="0" err="1"/>
              <a:t>플랫포머</a:t>
            </a:r>
            <a:r>
              <a:rPr lang="ko-KR" altLang="en-US" sz="2800" dirty="0"/>
              <a:t> 형식</a:t>
            </a:r>
            <a:endParaRPr lang="ko-KR" altLang="en-US" sz="3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3B02B8-C982-4449-B281-BE940FE28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5279"/>
            <a:ext cx="10515600" cy="341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개성 있는 눈사람들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2</a:t>
            </a:r>
            <a:r>
              <a:rPr lang="ko-KR" altLang="en-US" dirty="0" err="1"/>
              <a:t>회차</a:t>
            </a:r>
            <a:r>
              <a:rPr lang="ko-KR" altLang="en-US" dirty="0"/>
              <a:t> 플레이 요구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메타요소</a:t>
            </a:r>
            <a:r>
              <a:rPr lang="en-US" altLang="ko-KR" dirty="0"/>
              <a:t>(</a:t>
            </a:r>
            <a:r>
              <a:rPr lang="ko-KR" altLang="en-US" dirty="0"/>
              <a:t>게임 안의 캐릭터가 플레이어를 인식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(1</a:t>
            </a:r>
            <a:r>
              <a:rPr lang="ko-KR" altLang="en-US" dirty="0" err="1"/>
              <a:t>회차</a:t>
            </a:r>
            <a:r>
              <a:rPr lang="en-US" altLang="ko-KR" dirty="0"/>
              <a:t>) </a:t>
            </a:r>
            <a:r>
              <a:rPr lang="ko-KR" altLang="en-US" dirty="0"/>
              <a:t>귀여운 힐링 게임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(2</a:t>
            </a:r>
            <a:r>
              <a:rPr lang="ko-KR" altLang="en-US" dirty="0" err="1"/>
              <a:t>회차</a:t>
            </a:r>
            <a:r>
              <a:rPr lang="en-US" altLang="ko-KR" dirty="0"/>
              <a:t>) </a:t>
            </a:r>
            <a:r>
              <a:rPr lang="ko-KR" altLang="en-US" dirty="0"/>
              <a:t>음산한 분위기 깔리는 심리적 공포게임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39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984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중간고사기간 이전까지의 결정사항</vt:lpstr>
      <vt:lpstr>오늘 논의할 사항(회의 진행 내용)</vt:lpstr>
      <vt:lpstr>기획 / 개발 / 디자인 팀 분업화</vt:lpstr>
      <vt:lpstr>전체 일정</vt:lpstr>
      <vt:lpstr>전체 일정</vt:lpstr>
      <vt:lpstr>전체 일정</vt:lpstr>
      <vt:lpstr>게임 아이디어 소개</vt:lpstr>
      <vt:lpstr>게임 아이디어 소개</vt:lpstr>
      <vt:lpstr>시작 화면 (대충 만들었어요 디자인 작업 본격적으로 들어가면 퀄리티 훨씬 좋아질 예정)</vt:lpstr>
      <vt:lpstr>스토리 진행 화면 (대충 만들었어요 디자인 작업 본격적으로 들어가면 퀄리티 훨씬 좋아질 예정)</vt:lpstr>
      <vt:lpstr>눈사람 주민 예시 녹아있는 눈사람 주민과의 대화 후(퀘스트 수락 후) 점프 스테이지(플랫포머)로 넘어감</vt:lpstr>
      <vt:lpstr>주요 콘텐츠 진행 화면 눈사람 1명 당 스테이지 1개 퀘1)눈사람 주민이 요구한 아이템 줍줍 퀘2)장애물 피해서 도착 지점까지 가기</vt:lpstr>
      <vt:lpstr>스테이지 클리어 시  스토리 진행 화면 : 주인공 덕분에 아이템을 되찾은 눈사람 주민이 웃으면서 따뜻한 인사말을 함. 그리고 다음 스테이지(다음 눈사람 주민에게)로 넘어가는 방식</vt:lpstr>
      <vt:lpstr>▶ 동물 마을? 여기는 눈사람 마을이잖아? ▶ (무시하고 지나간다)</vt:lpstr>
      <vt:lpstr>▶ 명심할게! ▶ 내가 뭘 믿고 네 말을 들어야 하는데?</vt:lpstr>
      <vt:lpstr>PowerPoint 프레젠테이션</vt:lpstr>
      <vt:lpstr>엔딩 1 – 평화로운 동물 마을</vt:lpstr>
      <vt:lpstr>엔딩2 – 평화로운 눈사람 마을</vt:lpstr>
      <vt:lpstr>2회차 시작 화면 →</vt:lpstr>
      <vt:lpstr>1회차와 비교해서 달라진 점 - 1</vt:lpstr>
      <vt:lpstr>1회차와 비교해서 달라진 점 - 2</vt:lpstr>
      <vt:lpstr>♥Q&amp;A / 피드백 / 의견 추가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113</cp:revision>
  <dcterms:created xsi:type="dcterms:W3CDTF">2021-05-01T06:58:15Z</dcterms:created>
  <dcterms:modified xsi:type="dcterms:W3CDTF">2021-05-01T11:05:25Z</dcterms:modified>
</cp:coreProperties>
</file>